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70" r:id="rId4"/>
    <p:sldId id="272" r:id="rId5"/>
    <p:sldId id="265" r:id="rId6"/>
    <p:sldId id="274" r:id="rId7"/>
    <p:sldId id="261" r:id="rId8"/>
    <p:sldId id="259" r:id="rId9"/>
    <p:sldId id="273" r:id="rId10"/>
    <p:sldId id="275" r:id="rId11"/>
    <p:sldId id="264" r:id="rId12"/>
    <p:sldId id="262" r:id="rId13"/>
    <p:sldId id="269" r:id="rId14"/>
    <p:sldId id="276" r:id="rId15"/>
    <p:sldId id="277" r:id="rId16"/>
    <p:sldId id="278" r:id="rId17"/>
    <p:sldId id="260" r:id="rId18"/>
    <p:sldId id="258" r:id="rId19"/>
    <p:sldId id="271" r:id="rId20"/>
    <p:sldId id="282" r:id="rId21"/>
    <p:sldId id="267" r:id="rId22"/>
    <p:sldId id="263" r:id="rId23"/>
    <p:sldId id="280" r:id="rId24"/>
    <p:sldId id="279" r:id="rId25"/>
    <p:sldId id="283" r:id="rId26"/>
    <p:sldId id="281" r:id="rId27"/>
    <p:sldId id="284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5732" autoAdjust="0"/>
    <p:restoredTop sz="94660"/>
  </p:normalViewPr>
  <p:slideViewPr>
    <p:cSldViewPr snapToGrid="0">
      <p:cViewPr varScale="1">
        <p:scale>
          <a:sx n="61" d="100"/>
          <a:sy n="61" d="100"/>
        </p:scale>
        <p:origin x="78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BFE3-5FF2-4FC6-88DC-C7005F172106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4A4C0-73FA-44B5-8E3C-003A8A54BF0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423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BFE3-5FF2-4FC6-88DC-C7005F172106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4A4C0-73FA-44B5-8E3C-003A8A54B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6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BFE3-5FF2-4FC6-88DC-C7005F172106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4A4C0-73FA-44B5-8E3C-003A8A54B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74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BFE3-5FF2-4FC6-88DC-C7005F172106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4A4C0-73FA-44B5-8E3C-003A8A54B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29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BFE3-5FF2-4FC6-88DC-C7005F172106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4A4C0-73FA-44B5-8E3C-003A8A54BF0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6186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BFE3-5FF2-4FC6-88DC-C7005F172106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4A4C0-73FA-44B5-8E3C-003A8A54B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55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BFE3-5FF2-4FC6-88DC-C7005F172106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4A4C0-73FA-44B5-8E3C-003A8A54B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64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BFE3-5FF2-4FC6-88DC-C7005F172106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4A4C0-73FA-44B5-8E3C-003A8A54B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58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BFE3-5FF2-4FC6-88DC-C7005F172106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4A4C0-73FA-44B5-8E3C-003A8A54B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29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514BFE3-5FF2-4FC6-88DC-C7005F172106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C84A4C0-73FA-44B5-8E3C-003A8A54B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48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BFE3-5FF2-4FC6-88DC-C7005F172106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4A4C0-73FA-44B5-8E3C-003A8A54B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85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514BFE3-5FF2-4FC6-88DC-C7005F172106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C84A4C0-73FA-44B5-8E3C-003A8A54BF0B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862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547334"/>
            <a:ext cx="12507686" cy="4839668"/>
          </a:xfrm>
        </p:spPr>
        <p:txBody>
          <a:bodyPr>
            <a:noAutofit/>
          </a:bodyPr>
          <a:lstStyle/>
          <a:p>
            <a:pPr algn="ctr"/>
            <a:r>
              <a:rPr lang="ar-SY" sz="9600" b="1" dirty="0" smtClean="0">
                <a:solidFill>
                  <a:srgbClr val="FF0000"/>
                </a:solidFill>
              </a:rPr>
              <a:t>مواقع "الجماعات العيليّة"</a:t>
            </a:r>
            <a:br>
              <a:rPr lang="ar-SY" sz="9600" b="1" dirty="0" smtClean="0">
                <a:solidFill>
                  <a:srgbClr val="FF0000"/>
                </a:solidFill>
              </a:rPr>
            </a:br>
            <a:r>
              <a:rPr lang="ar-SY" sz="9600" b="1" dirty="0" smtClean="0">
                <a:solidFill>
                  <a:srgbClr val="FF0000"/>
                </a:solidFill>
              </a:rPr>
              <a:t>في الأبرشيّة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0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604" y="-570323"/>
            <a:ext cx="12455207" cy="79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3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9813" y="0"/>
            <a:ext cx="18269794" cy="93846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6771" y="0"/>
            <a:ext cx="14597742" cy="1075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7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371" y="0"/>
            <a:ext cx="14075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19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309680"/>
            <a:ext cx="16622486" cy="1455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2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62295"/>
            <a:ext cx="12475028" cy="659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9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9857"/>
            <a:ext cx="11952513" cy="711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2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540343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7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43"/>
            <a:ext cx="12191999" cy="68313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90666" cy="725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3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747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03367" y="-4252700"/>
            <a:ext cx="21095368" cy="1498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6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890" y="-125015"/>
            <a:ext cx="12333890" cy="639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993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399" cy="670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9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648" y="-1292771"/>
            <a:ext cx="17484834" cy="697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64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34"/>
            <a:ext cx="12192000" cy="68337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014" y="126123"/>
            <a:ext cx="7825986" cy="44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83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698171"/>
            <a:ext cx="1303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8800" b="1" dirty="0" smtClean="0">
                <a:solidFill>
                  <a:srgbClr val="C00000"/>
                </a:solidFill>
              </a:rPr>
              <a:t>جماعة مركز يوحنّا بولس الثّاني </a:t>
            </a:r>
            <a:endParaRPr lang="en-US" sz="8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8366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188027"/>
            <a:ext cx="112572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9600" b="1" dirty="0" smtClean="0">
                <a:solidFill>
                  <a:srgbClr val="C00000"/>
                </a:solidFill>
              </a:rPr>
              <a:t>الجماعة العيليّة الكهنوتيّة </a:t>
            </a:r>
            <a:endParaRPr lang="en-US" sz="9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93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373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0486" y="849087"/>
            <a:ext cx="10907484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9600" b="1" dirty="0" smtClean="0">
                <a:solidFill>
                  <a:srgbClr val="C00000"/>
                </a:solidFill>
              </a:rPr>
              <a:t>معاً يداً بيد </a:t>
            </a:r>
          </a:p>
          <a:p>
            <a:pPr algn="ctr"/>
            <a:r>
              <a:rPr lang="ar-SY" sz="9600" b="1" dirty="0" smtClean="0">
                <a:solidFill>
                  <a:srgbClr val="C00000"/>
                </a:solidFill>
              </a:rPr>
              <a:t>نحو </a:t>
            </a:r>
            <a:r>
              <a:rPr lang="ar-SY" sz="11500" b="1" dirty="0" smtClean="0">
                <a:solidFill>
                  <a:srgbClr val="C00000"/>
                </a:solidFill>
              </a:rPr>
              <a:t>جماعات</a:t>
            </a:r>
            <a:r>
              <a:rPr lang="ar-SY" sz="9600" b="1" dirty="0" smtClean="0">
                <a:solidFill>
                  <a:srgbClr val="C00000"/>
                </a:solidFill>
              </a:rPr>
              <a:t> عيليّة </a:t>
            </a:r>
          </a:p>
          <a:p>
            <a:pPr algn="ctr"/>
            <a:r>
              <a:rPr lang="ar-SY" sz="9600" b="1" dirty="0" smtClean="0">
                <a:solidFill>
                  <a:srgbClr val="C00000"/>
                </a:solidFill>
              </a:rPr>
              <a:t>في كلّ رعايا الأبرشيّة </a:t>
            </a:r>
            <a:endParaRPr lang="en-US" sz="9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06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125" y="-536028"/>
            <a:ext cx="9488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4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664"/>
            <a:ext cx="12192000" cy="75011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36" y="3537284"/>
            <a:ext cx="6193237" cy="3912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769" y="3296653"/>
            <a:ext cx="6675231" cy="41528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70021"/>
            <a:ext cx="4010536" cy="473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2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3564128" cy="74987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93505"/>
            <a:ext cx="13564128" cy="740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8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508" y="-2449286"/>
            <a:ext cx="12420599" cy="93072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220" y="-457200"/>
            <a:ext cx="6367047" cy="38372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85" y="2661556"/>
            <a:ext cx="6150428" cy="450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1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49286"/>
            <a:ext cx="12192000" cy="89822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-1469570"/>
            <a:ext cx="946223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92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927462" y="407388"/>
            <a:ext cx="67404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chemeClr val="bg1"/>
                </a:solidFill>
              </a:rPr>
              <a:t>CHAHTOUL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38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88"/>
            <a:ext cx="12192000" cy="687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372" y="-2335268"/>
            <a:ext cx="7279255" cy="1152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09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142</TotalTime>
  <Words>24</Words>
  <Application>Microsoft Office PowerPoint</Application>
  <PresentationFormat>Widescreen</PresentationFormat>
  <Paragraphs>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Retrospect</vt:lpstr>
      <vt:lpstr>مواقع "الجماعات العيليّة" في الأبرشيّة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Leina Azar</dc:creator>
  <cp:lastModifiedBy>Leina Azar</cp:lastModifiedBy>
  <cp:revision>24</cp:revision>
  <dcterms:created xsi:type="dcterms:W3CDTF">2018-05-30T09:46:37Z</dcterms:created>
  <dcterms:modified xsi:type="dcterms:W3CDTF">2018-06-19T14:17:44Z</dcterms:modified>
</cp:coreProperties>
</file>